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C711-6F53-B842-99F3-F362CE17B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0DF53-AB79-A042-893E-7BF0511BA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2C2EB-C696-CF40-8572-C5B9141F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9897-F64F-614B-8AB7-0708877003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43B7E-3618-A54B-9B48-CD131B57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05A30-92AE-394D-AF0D-2A08253C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465-2CDC-8344-8F99-6607305C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77E51-1EAF-5845-92A9-A474FAD9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6F69D-E99D-CB4B-B91F-15AA73DDE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FD07D-AB22-2746-9DB4-E97EB07E9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9897-F64F-614B-8AB7-0708877003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5D26B-1CB6-754A-A395-4C80BC59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B713-26A9-9347-8DD1-3F4DF0A5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465-2CDC-8344-8F99-6607305C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9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0F7F82-2295-1F42-A8DD-E7EF1D803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261C8-6E91-834D-8BE7-8B9866E82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1244E-CF85-C841-84EC-6AC9604A5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9897-F64F-614B-8AB7-0708877003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8F776-BE81-3C40-8D2F-23012055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CE68-C6F5-6340-8FEA-6191143A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465-2CDC-8344-8F99-6607305C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8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8120-9C3E-DD43-A247-38D324E3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A6483-B80D-0049-84F9-939D15263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DC4FA-6C58-3D49-A1AB-7153C571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9897-F64F-614B-8AB7-0708877003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FC652-B6B7-5A4F-8055-9BB26012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A88B3-4A31-CD43-9C83-57DFDBDE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465-2CDC-8344-8F99-6607305C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3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65D2-5736-2E4B-9EBF-F145783C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BF4A7-DC22-7C42-92F8-C3D119C5D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63E7A-BC3B-AA4A-AD9A-31D56891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9897-F64F-614B-8AB7-0708877003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AFBE-8B46-7547-9353-ADFB893D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DAE06-57F5-BB49-935C-9A9C812F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465-2CDC-8344-8F99-6607305C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9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29A32-A322-A643-9AE2-0F31517E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B08E-0AEB-FD4B-AD16-19854DEDE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68D5B-7F4A-7A48-80A5-7E9E4EB3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FC31C-72B8-7449-AC4B-AF56EF5C5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9897-F64F-614B-8AB7-0708877003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F8825-6711-3545-B33E-9EBE4DE6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9B6D8-5307-CC48-9753-3B4CA3FF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465-2CDC-8344-8F99-6607305C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2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15F4-CBBA-AC4C-A0E5-00E774FB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48318-A659-5148-AE52-F5DCD9B10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B5D62-6388-AF43-B58D-4D6ECF9CB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267B-D81B-7740-8F06-39A5115EB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91B80-8E54-254B-B375-0FBA5E841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F2537B-D310-ED4C-B762-134E4D5F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9897-F64F-614B-8AB7-0708877003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5D35F-69F5-184E-BA5A-AAFB2762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6CD009-0D25-E842-A60C-83973E9A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465-2CDC-8344-8F99-6607305C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9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0DF7-C58D-B047-8934-E8EE16C3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A2A77C-2FA7-134C-B853-2B2FA3AF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9897-F64F-614B-8AB7-0708877003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05AEE-0764-9545-8D9D-67D8622B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09568-5013-3146-89E9-CF794853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465-2CDC-8344-8F99-6607305C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F0AB9-3B74-6F4B-8E5D-D43B2584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9897-F64F-614B-8AB7-0708877003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A8A114-47B2-594D-868C-4DE9C6FB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D4989-760F-C544-AFA0-1C600147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465-2CDC-8344-8F99-6607305C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5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E251-2FCB-5346-A3D8-8F76241C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0E9B0-77DC-CD40-8CC0-F908D942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15A59-05BE-DD48-B0CD-2EA3DE860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1E8F6-7A04-2041-9961-CF3199DE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9897-F64F-614B-8AB7-0708877003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F91F6-80E5-764A-98A5-AE12311B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FB8C1-1809-744A-AD43-55A21EE5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465-2CDC-8344-8F99-6607305C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0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8652-2829-BB41-91A1-BE655E29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95B00E-742B-AE4F-93E7-E73472B9B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0089B-B78B-3941-84D4-08B63A50B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9569D-E514-934B-B87C-B902A7E8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9897-F64F-614B-8AB7-0708877003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5E2F-8388-3745-B7FE-5A483A7C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6BC1E-1ECC-3249-B672-ACD09B92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C465-2CDC-8344-8F99-6607305C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5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8EF28-BD8D-9D40-884A-F1A2A891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263FA-AD92-5143-8E09-D3B5BD32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6A22A-06C0-E647-8A80-B87F0BF21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9897-F64F-614B-8AB7-0708877003A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68422-B2A7-AA40-BA32-9E3A2266A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D30F8-CC81-104B-B109-51E21670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EC465-2CDC-8344-8F99-6607305C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7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B56F8-BFBF-4CDC-BAE2-8E641C874590}"/>
              </a:ext>
            </a:extLst>
          </p:cNvPr>
          <p:cNvSpPr txBox="1"/>
          <p:nvPr/>
        </p:nvSpPr>
        <p:spPr>
          <a:xfrm>
            <a:off x="1864186" y="2505670"/>
            <a:ext cx="7315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How to figure what to type into safari: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r>
              <a:rPr lang="en-US" dirty="0"/>
              <a:t>mhs202.malverneschools.org – If you are in room 202</a:t>
            </a:r>
          </a:p>
          <a:p>
            <a:r>
              <a:rPr lang="en-US" dirty="0"/>
              <a:t>mhs204.malverneschools.org – If you are in room 204</a:t>
            </a:r>
          </a:p>
          <a:p>
            <a:r>
              <a:rPr lang="en-US" dirty="0"/>
              <a:t>mhs206.malverneschools.org – If you are in room 206</a:t>
            </a:r>
          </a:p>
          <a:p>
            <a:r>
              <a:rPr lang="en-US" dirty="0"/>
              <a:t>mhs***.malverneschools.org - *** is your room number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4E877-E92D-40E3-B486-12FAFBACFB18}"/>
              </a:ext>
            </a:extLst>
          </p:cNvPr>
          <p:cNvSpPr txBox="1"/>
          <p:nvPr/>
        </p:nvSpPr>
        <p:spPr>
          <a:xfrm>
            <a:off x="3754191" y="897227"/>
            <a:ext cx="468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Open Safari on your iPad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699C4-1490-4476-829B-374346F0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99" y="1582058"/>
            <a:ext cx="7213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2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277B87-30F9-4D77-9C74-A9266E8D29B0}"/>
              </a:ext>
            </a:extLst>
          </p:cNvPr>
          <p:cNvSpPr txBox="1"/>
          <p:nvPr/>
        </p:nvSpPr>
        <p:spPr>
          <a:xfrm>
            <a:off x="4387403" y="3690698"/>
            <a:ext cx="3417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Type your email address in here and click NEXT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24BD4DE-C016-4DC7-B880-B92A4FC474B4}"/>
              </a:ext>
            </a:extLst>
          </p:cNvPr>
          <p:cNvSpPr/>
          <p:nvPr/>
        </p:nvSpPr>
        <p:spPr>
          <a:xfrm rot="20640543">
            <a:off x="1750257" y="2690915"/>
            <a:ext cx="1946060" cy="397686"/>
          </a:xfrm>
          <a:prstGeom prst="rightArrow">
            <a:avLst>
              <a:gd name="adj1" fmla="val 50000"/>
              <a:gd name="adj2" fmla="val 51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1FF89-E9AD-4B7C-B91D-54902CEC2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65" y="755911"/>
            <a:ext cx="3970240" cy="27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A4DCB0-137B-40DB-93E6-EE32D58C237C}"/>
              </a:ext>
            </a:extLst>
          </p:cNvPr>
          <p:cNvSpPr txBox="1"/>
          <p:nvPr/>
        </p:nvSpPr>
        <p:spPr>
          <a:xfrm>
            <a:off x="7426817" y="4550535"/>
            <a:ext cx="3515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Type your email address and password here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E4E8E05-05F5-4246-A700-523EFF5EF98A}"/>
              </a:ext>
            </a:extLst>
          </p:cNvPr>
          <p:cNvSpPr/>
          <p:nvPr/>
        </p:nvSpPr>
        <p:spPr>
          <a:xfrm rot="14404150">
            <a:off x="8775338" y="2934150"/>
            <a:ext cx="1592687" cy="373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ADEAFD-A8B5-4DBC-99C3-6C2C40DB5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2" y="532991"/>
            <a:ext cx="8494643" cy="40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126684-26AD-4C26-A3D3-1019F4CF1162}"/>
              </a:ext>
            </a:extLst>
          </p:cNvPr>
          <p:cNvSpPr txBox="1"/>
          <p:nvPr/>
        </p:nvSpPr>
        <p:spPr>
          <a:xfrm>
            <a:off x="3439779" y="4438215"/>
            <a:ext cx="3215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password is </a:t>
            </a:r>
            <a:r>
              <a:rPr lang="en-US" sz="3600" b="1" dirty="0" err="1"/>
              <a:t>malverne</a:t>
            </a:r>
            <a:endParaRPr lang="en-US" sz="3600" b="1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10FA9CC-4ECD-44FB-AE7B-21257A5A89CE}"/>
              </a:ext>
            </a:extLst>
          </p:cNvPr>
          <p:cNvSpPr/>
          <p:nvPr/>
        </p:nvSpPr>
        <p:spPr>
          <a:xfrm rot="13107655">
            <a:off x="9497889" y="3687276"/>
            <a:ext cx="2073498" cy="44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8F24E-EA2D-4BC7-ABFC-492CB5787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62" y="955494"/>
            <a:ext cx="7752522" cy="34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3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D9B577-BEB2-4431-A305-A7CBE7659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039"/>
            <a:ext cx="6934199" cy="520192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A70774C-FB64-43E2-BEB1-7DD3806613B5}"/>
              </a:ext>
            </a:extLst>
          </p:cNvPr>
          <p:cNvSpPr/>
          <p:nvPr/>
        </p:nvSpPr>
        <p:spPr>
          <a:xfrm rot="18875942">
            <a:off x="3068345" y="3596702"/>
            <a:ext cx="1662350" cy="46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B363C-9397-41E4-9FE8-FD678005A7D1}"/>
              </a:ext>
            </a:extLst>
          </p:cNvPr>
          <p:cNvSpPr txBox="1"/>
          <p:nvPr/>
        </p:nvSpPr>
        <p:spPr>
          <a:xfrm>
            <a:off x="1575903" y="4872620"/>
            <a:ext cx="314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Click Join</a:t>
            </a:r>
          </a:p>
        </p:txBody>
      </p:sp>
    </p:spTree>
    <p:extLst>
      <p:ext uri="{BB962C8B-B14F-4D97-AF65-F5344CB8AC3E}">
        <p14:creationId xmlns:p14="http://schemas.microsoft.com/office/powerpoint/2010/main" val="188038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C798E-38C2-4ABB-B785-988928D84ACF}"/>
              </a:ext>
            </a:extLst>
          </p:cNvPr>
          <p:cNvSpPr txBox="1"/>
          <p:nvPr/>
        </p:nvSpPr>
        <p:spPr>
          <a:xfrm>
            <a:off x="8572079" y="2438630"/>
            <a:ext cx="1863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Click Open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2BBE49D-CAE9-4219-A8EE-87AF59CA2A92}"/>
              </a:ext>
            </a:extLst>
          </p:cNvPr>
          <p:cNvSpPr/>
          <p:nvPr/>
        </p:nvSpPr>
        <p:spPr>
          <a:xfrm rot="8321598">
            <a:off x="6746842" y="3182152"/>
            <a:ext cx="1319844" cy="493691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1E018-25E0-4F7C-9681-711E85F57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49" y="758686"/>
            <a:ext cx="4005841" cy="53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91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87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Nehlsen, Daniel</dc:creator>
  <cp:lastModifiedBy>Brescia, Christopher</cp:lastModifiedBy>
  <cp:revision>7</cp:revision>
  <dcterms:created xsi:type="dcterms:W3CDTF">2020-09-03T19:18:44Z</dcterms:created>
  <dcterms:modified xsi:type="dcterms:W3CDTF">2020-09-10T17:21:55Z</dcterms:modified>
</cp:coreProperties>
</file>